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333" r:id="rId3"/>
    <p:sldId id="332" r:id="rId4"/>
    <p:sldId id="3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FDD893"/>
    <a:srgbClr val="9CB737"/>
    <a:srgbClr val="F6941E"/>
    <a:srgbClr val="00688F"/>
    <a:srgbClr val="AABE3F"/>
    <a:srgbClr val="8F6835"/>
    <a:srgbClr val="4B4F49"/>
    <a:srgbClr val="4D5255"/>
    <a:srgbClr val="281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10" autoAdjust="0"/>
  </p:normalViewPr>
  <p:slideViewPr>
    <p:cSldViewPr snapToGrid="0">
      <p:cViewPr>
        <p:scale>
          <a:sx n="100" d="100"/>
          <a:sy n="100" d="100"/>
        </p:scale>
        <p:origin x="24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960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0D3F03-06AE-1DFB-1604-D2ABDAAC9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1066B-86E6-2786-B2E9-0AEA221A6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4D95-3273-4CAD-8E1C-EA0CB8A8278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6A013-23FE-59FE-5133-0CDE37864D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160E-8E69-CD75-9151-84ACAE15B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D8175-78F4-4446-84D8-2128F8F0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B4254-3611-4F14-831C-450D1B59B75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02A5-C21A-442A-BFD2-28D99FC36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502A5-C21A-442A-BFD2-28D99FC36F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0942F-6288-8E7A-69DD-C21219629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7DA3C-9929-7189-B58B-16607AC5D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DB06B-B48C-328B-F306-6427BDA88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8FA5E-34AF-0CEF-1FE2-A015FF0B4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502A5-C21A-442A-BFD2-28D99FC36F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36629-CC98-6421-108B-5D8DD0F4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90D48-3C0E-41D8-2E59-22012FB58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77438-BBD6-D452-9C9D-6515213E3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12020-7AEE-C019-A7F5-73ECC1DCC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502A5-C21A-442A-BFD2-28D99FC36F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D73A-617F-FFF2-67F3-AF5C6AA63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71DF9-5B4E-19C0-C13B-DDF6A7742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19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30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A33EB3-2FD7-66A2-2B76-E4458B2F4778}"/>
              </a:ext>
            </a:extLst>
          </p:cNvPr>
          <p:cNvSpPr/>
          <p:nvPr userDrawn="1"/>
        </p:nvSpPr>
        <p:spPr>
          <a:xfrm>
            <a:off x="210670" y="6332461"/>
            <a:ext cx="12192000" cy="525539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49E79-2FEC-CEE1-C959-2A575BBBE330}"/>
              </a:ext>
            </a:extLst>
          </p:cNvPr>
          <p:cNvSpPr txBox="1"/>
          <p:nvPr userDrawn="1"/>
        </p:nvSpPr>
        <p:spPr>
          <a:xfrm>
            <a:off x="2716305" y="6473088"/>
            <a:ext cx="288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66th International HEEP Conference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BA8129F9-DBC2-3349-96A0-5338C38F1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49" y="6427694"/>
            <a:ext cx="348901" cy="366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9E514-2622-3134-98B6-7CBFDCCE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5A528-4D54-7635-07FF-29A405F96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4D343-2AD9-A2DE-971E-A6C802184A1D}"/>
              </a:ext>
            </a:extLst>
          </p:cNvPr>
          <p:cNvSpPr txBox="1"/>
          <p:nvPr userDrawn="1"/>
        </p:nvSpPr>
        <p:spPr>
          <a:xfrm>
            <a:off x="6591300" y="6473088"/>
            <a:ext cx="32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Myrtle Beach, SC – October 5-9, 2025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2ED1933-D789-3329-C993-D6DA0458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0698" y="6473088"/>
            <a:ext cx="990602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F58235D-2E0E-4DCC-8A14-12B0B11361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2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427FCA-0BA9-832F-ED48-CA24E4B4A61C}"/>
              </a:ext>
            </a:extLst>
          </p:cNvPr>
          <p:cNvSpPr/>
          <p:nvPr userDrawn="1"/>
        </p:nvSpPr>
        <p:spPr>
          <a:xfrm>
            <a:off x="0" y="6332461"/>
            <a:ext cx="12192000" cy="525539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27611-CDEB-3EB5-19B9-B61072BF5382}"/>
              </a:ext>
            </a:extLst>
          </p:cNvPr>
          <p:cNvSpPr txBox="1"/>
          <p:nvPr userDrawn="1"/>
        </p:nvSpPr>
        <p:spPr>
          <a:xfrm>
            <a:off x="2716305" y="6473088"/>
            <a:ext cx="288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66th International HEEP Conference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Icon&#10;&#10;AI-generated content may be incorrect.">
            <a:extLst>
              <a:ext uri="{FF2B5EF4-FFF2-40B4-BE49-F238E27FC236}">
                <a16:creationId xmlns:a16="http://schemas.microsoft.com/office/drawing/2014/main" id="{A4742FA0-190E-F755-0708-2CA54EFA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49" y="6427694"/>
            <a:ext cx="348901" cy="3664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84BC6A-4E8D-6A9C-37D3-8BF744BAF15E}"/>
              </a:ext>
            </a:extLst>
          </p:cNvPr>
          <p:cNvSpPr txBox="1"/>
          <p:nvPr userDrawn="1"/>
        </p:nvSpPr>
        <p:spPr>
          <a:xfrm>
            <a:off x="6591300" y="6473088"/>
            <a:ext cx="32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Myrtle Beach, SC – October 5-9, 2025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E8699E4-91FA-3B4C-7976-5B3350A0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2685" y="6467484"/>
            <a:ext cx="1046629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F58235D-2E0E-4DCC-8A14-12B0B11361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713EF-F8FE-A896-A1F5-E89E0B0F9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EA5FD-CCF4-4BF6-AFE5-4863F74F168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1768-111F-DDED-A396-9C9B950DC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1716-AF0D-DCE6-6ED8-1F6B84D0A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8235D-2E0E-4DCC-8A14-12B0B11361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74F74-74AE-70CE-2A70-6C35583E0C0D}"/>
              </a:ext>
            </a:extLst>
          </p:cNvPr>
          <p:cNvSpPr/>
          <p:nvPr userDrawn="1"/>
        </p:nvSpPr>
        <p:spPr>
          <a:xfrm>
            <a:off x="0" y="6332461"/>
            <a:ext cx="12192000" cy="525539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0EAA8-118D-FE7E-A117-56439478497C}"/>
              </a:ext>
            </a:extLst>
          </p:cNvPr>
          <p:cNvSpPr txBox="1"/>
          <p:nvPr userDrawn="1"/>
        </p:nvSpPr>
        <p:spPr>
          <a:xfrm>
            <a:off x="2716305" y="6473088"/>
            <a:ext cx="288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66th International HEEP Conference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Icon&#10;&#10;AI-generated content may be incorrect.">
            <a:extLst>
              <a:ext uri="{FF2B5EF4-FFF2-40B4-BE49-F238E27FC236}">
                <a16:creationId xmlns:a16="http://schemas.microsoft.com/office/drawing/2014/main" id="{5E3FFDFA-DE04-5C1D-5DD1-3B7FA892A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49" y="6423306"/>
            <a:ext cx="348901" cy="366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FB62D9-74DF-3862-C524-0C5CFCF865F2}"/>
              </a:ext>
            </a:extLst>
          </p:cNvPr>
          <p:cNvSpPr txBox="1"/>
          <p:nvPr userDrawn="1"/>
        </p:nvSpPr>
        <p:spPr>
          <a:xfrm>
            <a:off x="6591300" y="6473088"/>
            <a:ext cx="322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Myrtle Beach, SC – October 5-9, 2025</a:t>
            </a:r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C83167F-0334-9D1C-DDB7-950BD67B487A}"/>
              </a:ext>
            </a:extLst>
          </p:cNvPr>
          <p:cNvSpPr txBox="1">
            <a:spLocks/>
          </p:cNvSpPr>
          <p:nvPr userDrawn="1"/>
        </p:nvSpPr>
        <p:spPr>
          <a:xfrm>
            <a:off x="5600698" y="6514111"/>
            <a:ext cx="99060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58235D-2E0E-4DCC-8A14-12B0B11361A3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69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ky, outdoor, nature&#10;&#10;AI-generated content may be incorrect.">
            <a:extLst>
              <a:ext uri="{FF2B5EF4-FFF2-40B4-BE49-F238E27FC236}">
                <a16:creationId xmlns:a16="http://schemas.microsoft.com/office/drawing/2014/main" id="{505D3437-D005-A429-D301-5DDE274D27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 b="90"/>
          <a:stretch>
            <a:fillRect/>
          </a:stretch>
        </p:blipFill>
        <p:spPr>
          <a:xfrm>
            <a:off x="0" y="1936750"/>
            <a:ext cx="12192000" cy="4914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B3B5FC-5FA3-D983-EDD0-1C626D3819CE}"/>
              </a:ext>
            </a:extLst>
          </p:cNvPr>
          <p:cNvSpPr/>
          <p:nvPr/>
        </p:nvSpPr>
        <p:spPr>
          <a:xfrm>
            <a:off x="0" y="1923788"/>
            <a:ext cx="12192000" cy="4934212"/>
          </a:xfrm>
          <a:prstGeom prst="rect">
            <a:avLst/>
          </a:prstGeom>
          <a:solidFill>
            <a:srgbClr val="F7941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681173-28DB-26CA-3D16-29973AFB89B3}"/>
              </a:ext>
            </a:extLst>
          </p:cNvPr>
          <p:cNvSpPr/>
          <p:nvPr/>
        </p:nvSpPr>
        <p:spPr>
          <a:xfrm>
            <a:off x="4151273" y="202609"/>
            <a:ext cx="3889453" cy="38894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unburst chart&#10;&#10;AI-generated content may be incorrect.">
            <a:extLst>
              <a:ext uri="{FF2B5EF4-FFF2-40B4-BE49-F238E27FC236}">
                <a16:creationId xmlns:a16="http://schemas.microsoft.com/office/drawing/2014/main" id="{DBCE1D8C-6CCB-06AD-90A6-F85FE98E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49" y="-181632"/>
            <a:ext cx="4262301" cy="4490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D28CE6-25A1-473C-B85C-546B59E22B6E}"/>
              </a:ext>
            </a:extLst>
          </p:cNvPr>
          <p:cNvSpPr txBox="1"/>
          <p:nvPr/>
        </p:nvSpPr>
        <p:spPr>
          <a:xfrm>
            <a:off x="0" y="4710664"/>
            <a:ext cx="11650623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baseline="30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2025 IHEEP</a:t>
            </a:r>
          </a:p>
          <a:p>
            <a:pPr algn="ctr"/>
            <a:r>
              <a:rPr lang="en-US" sz="48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66th International HEEP Conference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7481535-D62C-3039-09B1-1688DD6533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58235D-2E0E-4DCC-8A14-12B0B1136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8B86-2A4A-8C2C-C938-9D32D5C8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ky, outdoor, nature&#10;&#10;AI-generated content may be incorrect.">
            <a:extLst>
              <a:ext uri="{FF2B5EF4-FFF2-40B4-BE49-F238E27FC236}">
                <a16:creationId xmlns:a16="http://schemas.microsoft.com/office/drawing/2014/main" id="{32C23294-30EB-CF49-AA97-B04BDF712E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1" b="90"/>
          <a:stretch>
            <a:fillRect/>
          </a:stretch>
        </p:blipFill>
        <p:spPr>
          <a:xfrm>
            <a:off x="0" y="1936750"/>
            <a:ext cx="12192000" cy="49148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2ED2E4-A66B-EC00-2453-00278CE26FA2}"/>
              </a:ext>
            </a:extLst>
          </p:cNvPr>
          <p:cNvSpPr/>
          <p:nvPr/>
        </p:nvSpPr>
        <p:spPr>
          <a:xfrm>
            <a:off x="0" y="1923788"/>
            <a:ext cx="12192000" cy="4934212"/>
          </a:xfrm>
          <a:prstGeom prst="rect">
            <a:avLst/>
          </a:prstGeom>
          <a:solidFill>
            <a:srgbClr val="F7941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6BBDDA-078F-BADA-B5A9-746EBCBBFDAB}"/>
              </a:ext>
            </a:extLst>
          </p:cNvPr>
          <p:cNvSpPr/>
          <p:nvPr/>
        </p:nvSpPr>
        <p:spPr>
          <a:xfrm>
            <a:off x="4384597" y="1176183"/>
            <a:ext cx="2911552" cy="2911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unburst chart&#10;&#10;AI-generated content may be incorrect.">
            <a:extLst>
              <a:ext uri="{FF2B5EF4-FFF2-40B4-BE49-F238E27FC236}">
                <a16:creationId xmlns:a16="http://schemas.microsoft.com/office/drawing/2014/main" id="{8EA20FE1-96C0-4314-AF0F-4AE61C5FC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5" y="870063"/>
            <a:ext cx="3228355" cy="3401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ADE54D-8654-6178-047A-39D9DE93DD09}"/>
              </a:ext>
            </a:extLst>
          </p:cNvPr>
          <p:cNvSpPr txBox="1"/>
          <p:nvPr/>
        </p:nvSpPr>
        <p:spPr>
          <a:xfrm>
            <a:off x="126999" y="537276"/>
            <a:ext cx="11650623" cy="769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baseline="30000" dirty="0">
                <a:solidFill>
                  <a:srgbClr val="F7941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2025 INTERNATIONAL HEEP CONFERENCE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964864-4374-CC16-0DC0-50AEC77B46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58235D-2E0E-4DCC-8A14-12B0B11361A3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4D1C8-C420-B4C9-2113-C35A414F1B74}"/>
              </a:ext>
            </a:extLst>
          </p:cNvPr>
          <p:cNvSpPr txBox="1"/>
          <p:nvPr/>
        </p:nvSpPr>
        <p:spPr>
          <a:xfrm>
            <a:off x="3827423" y="5497725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by: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Name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3C950-3FB4-4C00-846F-3228127098C7}"/>
              </a:ext>
            </a:extLst>
          </p:cNvPr>
          <p:cNvSpPr txBox="1"/>
          <p:nvPr/>
        </p:nvSpPr>
        <p:spPr>
          <a:xfrm>
            <a:off x="-255627" y="451313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8491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CE7E-B97F-C3CA-9AFA-4F9D713ACF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F053-728B-7AE3-69AA-6A8A32B675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202578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0701-8DC2-203B-9C0B-CD0EFD673E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989294" y="5718969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DEC1-824C-359D-E2B4-74E0E201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A8CA56D-D861-18FA-53AA-50953E6ED994}"/>
              </a:ext>
            </a:extLst>
          </p:cNvPr>
          <p:cNvSpPr/>
          <p:nvPr/>
        </p:nvSpPr>
        <p:spPr>
          <a:xfrm>
            <a:off x="4543859" y="251012"/>
            <a:ext cx="3499004" cy="3499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417BB-182C-9A36-1701-644A3EDE6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75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64000">
                <a:srgbClr val="FDD893"/>
              </a:gs>
              <a:gs pos="100000">
                <a:srgbClr val="F794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4247</TotalTime>
  <Words>23</Words>
  <Application>Microsoft Office PowerPoint</Application>
  <PresentationFormat>Widescreen</PresentationFormat>
  <Paragraphs>11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South Carolina</dc:title>
  <dc:creator>Burlett, Madison L. (Intern)</dc:creator>
  <cp:lastModifiedBy>Cook, Zoe, R.</cp:lastModifiedBy>
  <cp:revision>33</cp:revision>
  <dcterms:created xsi:type="dcterms:W3CDTF">2025-05-22T11:19:40Z</dcterms:created>
  <dcterms:modified xsi:type="dcterms:W3CDTF">2025-08-20T16:34:11Z</dcterms:modified>
</cp:coreProperties>
</file>